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988bd797f8e341f0"/>
  </p:sldMasterIdLst>
  <p:sldIdLst>
    <p:sldId id="264" r:id="R532584bc29f94b75"/>
    <p:sldId id="265" r:id="Rd3bd27d6bfa94583"/>
    <p:sldId id="266" r:id="R990b2e8b0a6e4f52"/>
    <p:sldId id="267" r:id="Rf79dfd7eeaa54450"/>
    <p:sldId id="268" r:id="R178227c29d2a46ad"/>
    <p:sldId id="269" r:id="R99c5dab841584e55"/>
    <p:sldId id="270" r:id="R5f0b59d5f7034898"/>
    <p:sldId id="271" r:id="R9e8c2ee6049a4958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988bd797f8e341f0" /><Relationship Type="http://schemas.openxmlformats.org/officeDocument/2006/relationships/theme" Target="/ppt/slideMasters/theme/theme2.xml" Id="Rc41e62a8613548eb" /><Relationship Type="http://schemas.openxmlformats.org/officeDocument/2006/relationships/slide" Target="/ppt/slides/slide9.xml" Id="R532584bc29f94b75" /><Relationship Type="http://schemas.openxmlformats.org/officeDocument/2006/relationships/slide" Target="/ppt/slides/slidea.xml" Id="Rd3bd27d6bfa94583" /><Relationship Type="http://schemas.openxmlformats.org/officeDocument/2006/relationships/slide" Target="/ppt/slides/slideb.xml" Id="R990b2e8b0a6e4f52" /><Relationship Type="http://schemas.openxmlformats.org/officeDocument/2006/relationships/slide" Target="/ppt/slides/slidec.xml" Id="Rf79dfd7eeaa54450" /><Relationship Type="http://schemas.openxmlformats.org/officeDocument/2006/relationships/tableStyles" Target="/ppt/tableStyles.xml" Id="R2ab6374d93b347a4" /><Relationship Type="http://schemas.openxmlformats.org/officeDocument/2006/relationships/slide" Target="/ppt/slides/slided.xml" Id="R178227c29d2a46ad" /><Relationship Type="http://schemas.openxmlformats.org/officeDocument/2006/relationships/slide" Target="/ppt/slides/slidee.xml" Id="R99c5dab841584e55" /><Relationship Type="http://schemas.openxmlformats.org/officeDocument/2006/relationships/slide" Target="/ppt/slides/slidef.xml" Id="R5f0b59d5f7034898" /><Relationship Type="http://schemas.openxmlformats.org/officeDocument/2006/relationships/slide" Target="/ppt/slides/slide10.xml" Id="R9e8c2ee6049a4958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5385f219bbf045dc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3bfd715caab412e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b21c338b0eef4fb3" /><Relationship Type="http://schemas.openxmlformats.org/officeDocument/2006/relationships/slideMaster" Target="/ppt/slideMasters/slideMaster2.xml" Id="Re87e47d002aa40b7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d1781672738491b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b21c338b0eef4fb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25abd920d47b431d" /><Relationship Type="http://schemas.openxmlformats.org/officeDocument/2006/relationships/slideLayout" Target="/ppt/slideLayouts/slideLayout2.xml" Id="Ra5cc501ea46145b5" /><Relationship Type="http://schemas.openxmlformats.org/officeDocument/2006/relationships/slideLayout" Target="/ppt/slideLayouts/slideLayout3.xml" Id="R4c6206d7ca254fda" /><Relationship Type="http://schemas.openxmlformats.org/officeDocument/2006/relationships/slideLayout" Target="/ppt/slideLayouts/slideLayout4.xml" Id="R20e0a80021284423" /><Relationship Type="http://schemas.openxmlformats.org/officeDocument/2006/relationships/slideLayout" Target="/ppt/slideLayouts/slideLayout5.xml" Id="R76fefe14a03d4d27" /><Relationship Type="http://schemas.openxmlformats.org/officeDocument/2006/relationships/image" Target="/ppt/media/image2.bin" Id="Rb0d6a5695f824dd4" /><Relationship Type="http://schemas.openxmlformats.org/officeDocument/2006/relationships/image" Target="/ppt/media/image.bin" Id="Rfd41318fd8e14133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b0d6a5695f824dd4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fd41318fd8e141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20e0a80021284423"/>
    <p:sldLayoutId id="2147483652" r:id="R4c6206d7ca254fda"/>
    <p:sldLayoutId id="2147483651" r:id="Ra5cc501ea46145b5"/>
    <p:sldLayoutId id="2147483654" r:id="R76fefe14a03d4d2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68f4f66617df4e09" /><Relationship Type="http://schemas.openxmlformats.org/officeDocument/2006/relationships/chart" Target="/ppt/slides/charts/chart29.xml" Id="R3037a0341bb040d2" /><Relationship Type="http://schemas.openxmlformats.org/officeDocument/2006/relationships/chart" Target="/ppt/slides/charts/chart2a.xml" Id="Ra56d2256464f485e" /><Relationship Type="http://schemas.openxmlformats.org/officeDocument/2006/relationships/chart" Target="/ppt/slides/charts/chart2b.xml" Id="R8feaf3f448844c73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630c98c39510418b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e0707b0f52794615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1da0082fd538442b" /><Relationship Type="http://schemas.openxmlformats.org/officeDocument/2006/relationships/slideLayout" Target="/ppt/slideLayouts/slideLayout5.xml" Id="R577d599d15aa4a43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ccf7318637d848d6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de2002c7488f41c3" /><Relationship Type="http://schemas.openxmlformats.org/officeDocument/2006/relationships/image" Target="/ppt/media/image4.bin" Id="R2b16132459754d9b" /><Relationship Type="http://schemas.openxmlformats.org/officeDocument/2006/relationships/slideLayout" Target="/ppt/slideLayouts/slideLayout5.xml" Id="R71a8aefa9dac4ab7" /><Relationship Type="http://schemas.openxmlformats.org/officeDocument/2006/relationships/chart" Target="/ppt/slides/charts/chart15.xml" Id="R325dbda754784156" /><Relationship Type="http://schemas.openxmlformats.org/officeDocument/2006/relationships/chart" Target="/ppt/slides/charts/chart16.xml" Id="Rc3809a94d2ca4314" /><Relationship Type="http://schemas.openxmlformats.org/officeDocument/2006/relationships/chart" Target="/ppt/slides/charts/chart17.xml" Id="Ree2f54d747924913" /><Relationship Type="http://schemas.openxmlformats.org/officeDocument/2006/relationships/chart" Target="/ppt/slides/charts/chart18.xml" Id="R46efe4add30347fd" /><Relationship Type="http://schemas.openxmlformats.org/officeDocument/2006/relationships/chart" Target="/ppt/slides/charts/chart19.xml" Id="R510ddb79e72e4676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40bbc18dbe3c4036" /><Relationship Type="http://schemas.openxmlformats.org/officeDocument/2006/relationships/image" Target="/ppt/media/image4.bin" Id="Rb35433cfb07a45aa" /><Relationship Type="http://schemas.openxmlformats.org/officeDocument/2006/relationships/slideLayout" Target="/ppt/slideLayouts/slideLayout5.xml" Id="Rfc22e77cf8834e45" /><Relationship Type="http://schemas.openxmlformats.org/officeDocument/2006/relationships/chart" Target="/ppt/slides/charts/chart1b.xml" Id="Rd397fa13e3d64dd3" /><Relationship Type="http://schemas.openxmlformats.org/officeDocument/2006/relationships/chart" Target="/ppt/slides/charts/chart1c.xml" Id="R1537f79714c84b91" /><Relationship Type="http://schemas.openxmlformats.org/officeDocument/2006/relationships/chart" Target="/ppt/slides/charts/chart1d.xml" Id="Rc4676e45eb5441a1" /><Relationship Type="http://schemas.openxmlformats.org/officeDocument/2006/relationships/chart" Target="/ppt/slides/charts/chart1e.xml" Id="R264f67775f02408b" /><Relationship Type="http://schemas.openxmlformats.org/officeDocument/2006/relationships/chart" Target="/ppt/slides/charts/chart1f.xml" Id="R49f2f5e0947f4cb8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c356c815dda24424" /><Relationship Type="http://schemas.openxmlformats.org/officeDocument/2006/relationships/image" Target="/ppt/media/image4.bin" Id="R65aac9cf55e548fe" /><Relationship Type="http://schemas.openxmlformats.org/officeDocument/2006/relationships/slideLayout" Target="/ppt/slideLayouts/slideLayout5.xml" Id="R99530a72df74495f" /><Relationship Type="http://schemas.openxmlformats.org/officeDocument/2006/relationships/chart" Target="/ppt/slides/charts/chart21.xml" Id="R484e343257bb4b96" /><Relationship Type="http://schemas.openxmlformats.org/officeDocument/2006/relationships/chart" Target="/ppt/slides/charts/chart22.xml" Id="R7c481ae917324744" /><Relationship Type="http://schemas.openxmlformats.org/officeDocument/2006/relationships/chart" Target="/ppt/slides/charts/chart23.xml" Id="Ra02954eedf814d6d" /><Relationship Type="http://schemas.openxmlformats.org/officeDocument/2006/relationships/chart" Target="/ppt/slides/charts/chart24.xml" Id="R35c0138c613c4b03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Smörslottsgatan 69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4.751592</c:v>
              </c:pt>
              <c:pt idx="1">
                <c:v>4.500000</c:v>
              </c:pt>
              <c:pt idx="2">
                <c:v>4.696970</c:v>
              </c:pt>
              <c:pt idx="3">
                <c:v>4.300000</c:v>
              </c:pt>
              <c:pt idx="4">
                <c:v>5.341463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Silver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5.160000</c:v>
              </c:pt>
              <c:pt idx="1">
                <c:v>5.000000</c:v>
              </c:pt>
              <c:pt idx="2">
                <c:v>4.818182</c:v>
              </c:pt>
              <c:pt idx="3">
                <c:v>4.777778</c:v>
              </c:pt>
              <c:pt idx="4">
                <c:v>5.142857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0.714286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0.714286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0.714286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2014</c:v>
              </c:pt>
              <c:pt idx="1">
                <c:v>2013</c:v>
              </c:pt>
            </c:strLit>
          </c:cat>
          <c:val>
            <c:numLit>
              <c:formatCode>General</c:formatCode>
              <c:ptCount val="2"/>
              <c:pt idx="0">
                <c:v>0.857143</c:v>
              </c:pt>
              <c:pt idx="1">
                <c:v>0.142857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0.714286</c:v>
              </c:pt>
              <c:pt idx="1">
                <c:v>0.285714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Silver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037a0341bb040d2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a56d2256464f485e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8feaf3f448844c73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Silver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Smörslottsgatan 69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Silver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1da0082fd538442b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Silver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69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25dbda754784156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3809a94d2ca4314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e2f54d747924913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6efe4add30347fd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10ddb79e72e467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de2002c7488f41c3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b16132459754d9b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Silver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69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397fa13e3d64dd3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537f79714c84b91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4676e45eb5441a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64f67775f02408b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49f2f5e0947f4cb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0bbc18dbe3c403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b35433cfb07a45aa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Silver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69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84e343257bb4b96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c481ae917324744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02954eedf814d6d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35c0138c613c4b03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356c815dda24424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65aac9cf55e548fe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2017-02-01T10:49:29.536Z</dcterms:created>
  <dcterms:modified xsi:type="dcterms:W3CDTF">2017-02-01T10:49:29.536Z</dcterms:modified>
</cp:coreProperties>
</file>